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7F1"/>
    <a:srgbClr val="D8EDF2"/>
    <a:srgbClr val="DAD5EA"/>
    <a:srgbClr val="E3DCEE"/>
    <a:srgbClr val="90CBDC"/>
    <a:srgbClr val="BCE2EA"/>
    <a:srgbClr val="E5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357" autoAdjust="0"/>
    <p:restoredTop sz="94660"/>
  </p:normalViewPr>
  <p:slideViewPr>
    <p:cSldViewPr snapToGrid="0">
      <p:cViewPr>
        <p:scale>
          <a:sx n="75" d="100"/>
          <a:sy n="75" d="100"/>
        </p:scale>
        <p:origin x="216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블러, 다채로움, 블루, 아쿠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656C25F-2AC2-94D9-237E-791727283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0"/>
            <a:ext cx="6858001" cy="12192003"/>
          </a:xfrm>
          <a:prstGeom prst="rect">
            <a:avLst/>
          </a:prstGeom>
        </p:spPr>
      </p:pic>
      <p:pic>
        <p:nvPicPr>
          <p:cNvPr id="6" name="그림 5" descr="예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55193E7-B084-41F3-6D96-8799DEEB62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19157"/>
          <a:stretch/>
        </p:blipFill>
        <p:spPr>
          <a:xfrm>
            <a:off x="4651513" y="-2"/>
            <a:ext cx="7540487" cy="6858001"/>
          </a:xfrm>
          <a:prstGeom prst="rect">
            <a:avLst/>
          </a:prstGeom>
        </p:spPr>
      </p:pic>
      <p:pic>
        <p:nvPicPr>
          <p:cNvPr id="8" name="그림 7" descr="폰트, 스크린샷, 텍스트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BFA3BF1-0EA5-EE55-5B04-80724DD2EB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0" y="237800"/>
            <a:ext cx="1604395" cy="7291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9F1E896-24DD-4B66-B858-0262DDA5E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103" y="264959"/>
            <a:ext cx="3132967" cy="258038"/>
          </a:xfrm>
          <a:prstGeom prst="rect">
            <a:avLst/>
          </a:prstGeom>
        </p:spPr>
      </p:pic>
      <p:pic>
        <p:nvPicPr>
          <p:cNvPr id="3" name="그림 2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FA438B0-ABE7-C568-497B-CE9C408285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7" y="939806"/>
            <a:ext cx="3539907" cy="5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6CD4E24-E13F-0BAD-01FD-965EB5E1B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DB3E295-97CA-162B-58FF-C72BD504B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22" y="-144855"/>
            <a:ext cx="12449521" cy="70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5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63DEABD6-3414-C597-D48A-FAF0F1795968}"/>
              </a:ext>
            </a:extLst>
          </p:cNvPr>
          <p:cNvGrpSpPr/>
          <p:nvPr userDrawn="1"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EC4C9CE6-66B2-A639-26BC-7D7DD065A41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8B08008-A1EB-D714-B703-B757F2E77217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3" name="그림 12" descr="빛, 원, 비눗방울, 밤이(가) 표시된 사진&#10;&#10;AI가 생성한 콘텐츠는 부정확할 수 있습니다.">
                <a:extLst>
                  <a:ext uri="{FF2B5EF4-FFF2-40B4-BE49-F238E27FC236}">
                    <a16:creationId xmlns:a16="http://schemas.microsoft.com/office/drawing/2014/main" id="{7770693D-DE78-7246-8E96-644BD48444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53"/>
              <a:stretch/>
            </p:blipFill>
            <p:spPr>
              <a:xfrm>
                <a:off x="11386732" y="0"/>
                <a:ext cx="738593" cy="1170575"/>
              </a:xfrm>
              <a:prstGeom prst="rect">
                <a:avLst/>
              </a:prstGeom>
            </p:spPr>
          </p:pic>
        </p:grpSp>
        <p:pic>
          <p:nvPicPr>
            <p:cNvPr id="16" name="그림 15" descr="건물, 마천루, 타워, 스카이라인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7E8184B6-E1EC-FFE6-A3B4-7F7B2F6B56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572085"/>
              <a:ext cx="6924675" cy="2285916"/>
            </a:xfrm>
            <a:prstGeom prst="rect">
              <a:avLst/>
            </a:prstGeom>
          </p:spPr>
        </p:pic>
      </p:grpSp>
      <p:pic>
        <p:nvPicPr>
          <p:cNvPr id="18" name="그림 17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7EE89DC-6FCC-CC1E-ABE8-DCF82FBDCA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515058"/>
            <a:ext cx="1968886" cy="3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4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예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85B5C14-85E3-970D-6F6A-971A3D8CF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7"/>
          <a:stretch/>
        </p:blipFill>
        <p:spPr>
          <a:xfrm>
            <a:off x="4651513" y="0"/>
            <a:ext cx="7540487" cy="685799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F5EE399-2460-AC4F-8BC4-E28B25CA60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69" y="-2666931"/>
            <a:ext cx="6857862" cy="12192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7026E91-1EE9-7382-94D3-3C95289F9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0"/>
            <a:ext cx="4111625" cy="193928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F43D5FF-6117-4A4E-9B0C-07D49DBE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636" y="5513829"/>
            <a:ext cx="2849886" cy="1344171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BF02B6C5-3944-F98F-6B29-E3DE36141B91}"/>
              </a:ext>
            </a:extLst>
          </p:cNvPr>
          <p:cNvGrpSpPr/>
          <p:nvPr userDrawn="1"/>
        </p:nvGrpSpPr>
        <p:grpSpPr>
          <a:xfrm>
            <a:off x="295275" y="-51328"/>
            <a:ext cx="2102890" cy="927697"/>
            <a:chOff x="295275" y="-66276"/>
            <a:chExt cx="2102890" cy="927697"/>
          </a:xfrm>
        </p:grpSpPr>
        <p:pic>
          <p:nvPicPr>
            <p:cNvPr id="4" name="그림 3" descr="빛, 원, 비눗방울, 밤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0F274982-92EC-85BC-F5F6-B4642BC61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3"/>
            <a:stretch/>
          </p:blipFill>
          <p:spPr>
            <a:xfrm>
              <a:off x="1812820" y="-66276"/>
              <a:ext cx="585345" cy="927697"/>
            </a:xfrm>
            <a:prstGeom prst="rect">
              <a:avLst/>
            </a:prstGeom>
          </p:spPr>
        </p:pic>
        <p:pic>
          <p:nvPicPr>
            <p:cNvPr id="5" name="그림 4" descr="블랙, 어둠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3A3EF919-92A0-A586-B59E-1BC3EDCDA8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" y="327883"/>
              <a:ext cx="1822970" cy="338935"/>
            </a:xfrm>
            <a:prstGeom prst="rect">
              <a:avLst/>
            </a:prstGeom>
          </p:spPr>
        </p:pic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D6FA99F7-A299-76C7-0C83-B08097A7257C}"/>
              </a:ext>
            </a:extLst>
          </p:cNvPr>
          <p:cNvSpPr/>
          <p:nvPr userDrawn="1"/>
        </p:nvSpPr>
        <p:spPr>
          <a:xfrm>
            <a:off x="295275" y="895488"/>
            <a:ext cx="11601450" cy="566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C914CEE-82CD-42D9-ABD0-2187B893CB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4F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60866C-6957-0C12-AF09-03217FEE6117}"/>
              </a:ext>
            </a:extLst>
          </p:cNvPr>
          <p:cNvSpPr/>
          <p:nvPr userDrawn="1"/>
        </p:nvSpPr>
        <p:spPr>
          <a:xfrm>
            <a:off x="0" y="1"/>
            <a:ext cx="12192000" cy="1242548"/>
          </a:xfrm>
          <a:prstGeom prst="rect">
            <a:avLst/>
          </a:prstGeom>
          <a:solidFill>
            <a:srgbClr val="C7E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림 20" descr="원, 스크린샷, 그래픽, 패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6A587EC-AE17-D466-0AF6-ACC47B761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93834"/>
            <a:ext cx="1001843" cy="469313"/>
          </a:xfrm>
          <a:prstGeom prst="rect">
            <a:avLst/>
          </a:prstGeom>
        </p:spPr>
      </p:pic>
      <p:pic>
        <p:nvPicPr>
          <p:cNvPr id="13" name="그림 12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D93F9DF-597D-5875-7B13-E2872454F4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49" y="57149"/>
            <a:ext cx="7608555" cy="1109199"/>
          </a:xfrm>
          <a:prstGeom prst="rect">
            <a:avLst/>
          </a:prstGeom>
        </p:spPr>
      </p:pic>
      <p:pic>
        <p:nvPicPr>
          <p:cNvPr id="12" name="그림 11" descr="예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B467526-FCFF-6FD7-51A1-4F4916630C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" b="12560"/>
          <a:stretch/>
        </p:blipFill>
        <p:spPr>
          <a:xfrm>
            <a:off x="5994400" y="-1"/>
            <a:ext cx="6197601" cy="6858000"/>
          </a:xfrm>
          <a:prstGeom prst="rect">
            <a:avLst/>
          </a:prstGeom>
        </p:spPr>
      </p:pic>
      <p:pic>
        <p:nvPicPr>
          <p:cNvPr id="14" name="그림 13" descr="빛, 원, 비눗방울, 밤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67F5B4E-E8F5-7060-6D2F-0AE27F828E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3"/>
          <a:stretch/>
        </p:blipFill>
        <p:spPr>
          <a:xfrm>
            <a:off x="11400814" y="-128051"/>
            <a:ext cx="738593" cy="1170575"/>
          </a:xfrm>
          <a:prstGeom prst="rect">
            <a:avLst/>
          </a:prstGeom>
        </p:spPr>
      </p:pic>
      <p:pic>
        <p:nvPicPr>
          <p:cNvPr id="15" name="그림 14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54F20B7-DBE6-53D3-F372-8CD7C80A1B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05" y="438240"/>
            <a:ext cx="2287806" cy="4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19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67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5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32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207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7" baseType="lpstr"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 우재</dc:creator>
  <cp:lastModifiedBy>김 다인</cp:lastModifiedBy>
  <cp:revision>34</cp:revision>
  <dcterms:created xsi:type="dcterms:W3CDTF">2024-07-03T05:58:12Z</dcterms:created>
  <dcterms:modified xsi:type="dcterms:W3CDTF">2025-07-03T06:28:01Z</dcterms:modified>
</cp:coreProperties>
</file>